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4"/>
  </p:sldMasterIdLst>
  <p:notesMasterIdLst>
    <p:notesMasterId r:id="rId7"/>
  </p:notesMasterIdLst>
  <p:sldIdLst>
    <p:sldId id="285" r:id="rId5"/>
    <p:sldId id="283" r:id="rId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ill Sans SemiBold"/>
        <a:ea typeface="Gill Sans SemiBold"/>
        <a:cs typeface="Gill Sans SemiBold"/>
        <a:sym typeface="Gill Sans SemiBold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ill Sans SemiBold"/>
        <a:ea typeface="Gill Sans SemiBold"/>
        <a:cs typeface="Gill Sans SemiBold"/>
        <a:sym typeface="Gill Sans SemiBold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ill Sans SemiBold"/>
        <a:ea typeface="Gill Sans SemiBold"/>
        <a:cs typeface="Gill Sans SemiBold"/>
        <a:sym typeface="Gill Sans SemiBold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ill Sans SemiBold"/>
        <a:ea typeface="Gill Sans SemiBold"/>
        <a:cs typeface="Gill Sans SemiBold"/>
        <a:sym typeface="Gill Sans SemiBold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ill Sans SemiBold"/>
        <a:ea typeface="Gill Sans SemiBold"/>
        <a:cs typeface="Gill Sans SemiBold"/>
        <a:sym typeface="Gill Sans SemiBold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ill Sans SemiBold"/>
        <a:ea typeface="Gill Sans SemiBold"/>
        <a:cs typeface="Gill Sans SemiBold"/>
        <a:sym typeface="Gill Sans SemiBold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ill Sans SemiBold"/>
        <a:ea typeface="Gill Sans SemiBold"/>
        <a:cs typeface="Gill Sans SemiBold"/>
        <a:sym typeface="Gill Sans SemiBold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ill Sans SemiBold"/>
        <a:ea typeface="Gill Sans SemiBold"/>
        <a:cs typeface="Gill Sans SemiBold"/>
        <a:sym typeface="Gill Sans SemiBold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Gill Sans SemiBold"/>
        <a:ea typeface="Gill Sans SemiBold"/>
        <a:cs typeface="Gill Sans SemiBold"/>
        <a:sym typeface="Gill Sans SemiBold"/>
      </a:defRPr>
    </a:lvl9pPr>
  </p:defaultTextStyle>
  <p:extLst>
    <p:ext uri="{521415D9-36F7-43E2-AB2F-B90AF26B5E84}">
      <p14:sectionLst xmlns:p14="http://schemas.microsoft.com/office/powerpoint/2010/main">
        <p14:section name="預設章節" id="{D59265AB-CA45-1F4B-BEA7-D618B3B395B6}">
          <p14:sldIdLst>
            <p14:sldId id="285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999"/>
    <a:srgbClr val="2D2F45"/>
    <a:srgbClr val="11458F"/>
    <a:srgbClr val="1E4A99"/>
    <a:srgbClr val="38B1C8"/>
    <a:srgbClr val="FF4F79"/>
    <a:srgbClr val="3FC6DE"/>
    <a:srgbClr val="C00000"/>
    <a:srgbClr val="222A36"/>
    <a:srgbClr val="303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0" cap="flat">
              <a:noFill/>
              <a:miter lim="400000"/>
            </a:ln>
          </a:insideH>
          <a:insideV>
            <a:ln w="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38"/>
    <p:restoredTop sz="91542" autoAdjust="0"/>
  </p:normalViewPr>
  <p:slideViewPr>
    <p:cSldViewPr snapToGrid="0" snapToObjects="1">
      <p:cViewPr varScale="1">
        <p:scale>
          <a:sx n="60" d="100"/>
          <a:sy n="60" d="100"/>
        </p:scale>
        <p:origin x="1262" y="6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0" d="100"/>
          <a:sy n="70" d="100"/>
        </p:scale>
        <p:origin x="2960" y="1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Su" userId="60c3b093-3d83-41f9-8c89-597e64d7504a" providerId="ADAL" clId="{15597816-D870-4298-BDBC-DA1CA2590BFE}"/>
    <pc:docChg chg="custSel modMainMaster">
      <pc:chgData name="Sophie Su" userId="60c3b093-3d83-41f9-8c89-597e64d7504a" providerId="ADAL" clId="{15597816-D870-4298-BDBC-DA1CA2590BFE}" dt="2021-07-09T01:16:47.599" v="6" actId="478"/>
      <pc:docMkLst>
        <pc:docMk/>
      </pc:docMkLst>
      <pc:sldMasterChg chg="delSp mod modSldLayout">
        <pc:chgData name="Sophie Su" userId="60c3b093-3d83-41f9-8c89-597e64d7504a" providerId="ADAL" clId="{15597816-D870-4298-BDBC-DA1CA2590BFE}" dt="2021-07-09T01:16:47.599" v="6" actId="478"/>
        <pc:sldMasterMkLst>
          <pc:docMk/>
          <pc:sldMasterMk cId="3727593071" sldId="2147483662"/>
        </pc:sldMasterMkLst>
        <pc:spChg chg="del">
          <ac:chgData name="Sophie Su" userId="60c3b093-3d83-41f9-8c89-597e64d7504a" providerId="ADAL" clId="{15597816-D870-4298-BDBC-DA1CA2590BFE}" dt="2021-07-09T01:16:26.046" v="0" actId="478"/>
          <ac:spMkLst>
            <pc:docMk/>
            <pc:sldMasterMk cId="3727593071" sldId="2147483662"/>
            <ac:spMk id="2" creationId="{399B3B75-5574-A441-BF32-B268C33E7A0D}"/>
          </ac:spMkLst>
        </pc:spChg>
        <pc:sldLayoutChg chg="delSp mod">
          <pc:chgData name="Sophie Su" userId="60c3b093-3d83-41f9-8c89-597e64d7504a" providerId="ADAL" clId="{15597816-D870-4298-BDBC-DA1CA2590BFE}" dt="2021-07-09T01:16:47.599" v="6" actId="478"/>
          <pc:sldLayoutMkLst>
            <pc:docMk/>
            <pc:sldMasterMk cId="3727593071" sldId="2147483662"/>
            <pc:sldLayoutMk cId="4026749606" sldId="2147483664"/>
          </pc:sldLayoutMkLst>
          <pc:spChg chg="del">
            <ac:chgData name="Sophie Su" userId="60c3b093-3d83-41f9-8c89-597e64d7504a" providerId="ADAL" clId="{15597816-D870-4298-BDBC-DA1CA2590BFE}" dt="2021-07-09T01:16:46.642" v="5" actId="478"/>
            <ac:spMkLst>
              <pc:docMk/>
              <pc:sldMasterMk cId="3727593071" sldId="2147483662"/>
              <pc:sldLayoutMk cId="4026749606" sldId="2147483664"/>
              <ac:spMk id="6" creationId="{0AC151B6-1AF7-7E46-9710-1F680BB9BD23}"/>
            </ac:spMkLst>
          </pc:spChg>
          <pc:picChg chg="del">
            <ac:chgData name="Sophie Su" userId="60c3b093-3d83-41f9-8c89-597e64d7504a" providerId="ADAL" clId="{15597816-D870-4298-BDBC-DA1CA2590BFE}" dt="2021-07-09T01:16:45.812" v="4" actId="478"/>
            <ac:picMkLst>
              <pc:docMk/>
              <pc:sldMasterMk cId="3727593071" sldId="2147483662"/>
              <pc:sldLayoutMk cId="4026749606" sldId="2147483664"/>
              <ac:picMk id="7" creationId="{4B67513D-B096-F04E-B155-8FFC7B548178}"/>
            </ac:picMkLst>
          </pc:picChg>
          <pc:picChg chg="del">
            <ac:chgData name="Sophie Su" userId="60c3b093-3d83-41f9-8c89-597e64d7504a" providerId="ADAL" clId="{15597816-D870-4298-BDBC-DA1CA2590BFE}" dt="2021-07-09T01:16:47.599" v="6" actId="478"/>
            <ac:picMkLst>
              <pc:docMk/>
              <pc:sldMasterMk cId="3727593071" sldId="2147483662"/>
              <pc:sldLayoutMk cId="4026749606" sldId="2147483664"/>
              <ac:picMk id="9" creationId="{002B01E5-3677-0F47-8E37-48D12E62F5E0}"/>
            </ac:picMkLst>
          </pc:picChg>
        </pc:sldLayoutChg>
        <pc:sldLayoutChg chg="delSp mod">
          <pc:chgData name="Sophie Su" userId="60c3b093-3d83-41f9-8c89-597e64d7504a" providerId="ADAL" clId="{15597816-D870-4298-BDBC-DA1CA2590BFE}" dt="2021-07-09T01:16:38.187" v="3" actId="478"/>
          <pc:sldLayoutMkLst>
            <pc:docMk/>
            <pc:sldMasterMk cId="3727593071" sldId="2147483662"/>
            <pc:sldLayoutMk cId="3202975825" sldId="2147483668"/>
          </pc:sldLayoutMkLst>
          <pc:spChg chg="del">
            <ac:chgData name="Sophie Su" userId="60c3b093-3d83-41f9-8c89-597e64d7504a" providerId="ADAL" clId="{15597816-D870-4298-BDBC-DA1CA2590BFE}" dt="2021-07-09T01:16:38.187" v="3" actId="478"/>
            <ac:spMkLst>
              <pc:docMk/>
              <pc:sldMasterMk cId="3727593071" sldId="2147483662"/>
              <pc:sldLayoutMk cId="3202975825" sldId="2147483668"/>
              <ac:spMk id="9" creationId="{D7CB4A1E-1384-C844-ABFE-8838DDBC4744}"/>
            </ac:spMkLst>
          </pc:spChg>
          <pc:picChg chg="del">
            <ac:chgData name="Sophie Su" userId="60c3b093-3d83-41f9-8c89-597e64d7504a" providerId="ADAL" clId="{15597816-D870-4298-BDBC-DA1CA2590BFE}" dt="2021-07-09T01:16:34.759" v="1" actId="478"/>
            <ac:picMkLst>
              <pc:docMk/>
              <pc:sldMasterMk cId="3727593071" sldId="2147483662"/>
              <pc:sldLayoutMk cId="3202975825" sldId="2147483668"/>
              <ac:picMk id="11" creationId="{850BAEC5-5490-2841-ABC0-F4A1C910CCD2}"/>
            </ac:picMkLst>
          </pc:picChg>
          <pc:picChg chg="del">
            <ac:chgData name="Sophie Su" userId="60c3b093-3d83-41f9-8c89-597e64d7504a" providerId="ADAL" clId="{15597816-D870-4298-BDBC-DA1CA2590BFE}" dt="2021-07-09T01:16:36.546" v="2" actId="478"/>
            <ac:picMkLst>
              <pc:docMk/>
              <pc:sldMasterMk cId="3727593071" sldId="2147483662"/>
              <pc:sldLayoutMk cId="3202975825" sldId="2147483668"/>
              <ac:picMk id="13" creationId="{AEF15114-2A6E-FB41-B222-7D49DCDCBB7C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409863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2" name="Shape 35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814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0AA0BC-A63C-A84B-B0E9-3A7DAC0E1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  <a:prstGeom prst="rect">
            <a:avLst/>
          </a:prstGeom>
        </p:spPr>
        <p:txBody>
          <a:bodyPr anchor="b"/>
          <a:lstStyle>
            <a:lvl1pPr algn="ctr">
              <a:defRPr sz="64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2FE2ED7-AE0C-804F-AB22-4604A5812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kumimoji="1" lang="zh-TW" altLang="en-US"/>
              <a:t>按一下以編輯母片副標題樣式</a:t>
            </a:r>
          </a:p>
        </p:txBody>
      </p:sp>
      <p:sp>
        <p:nvSpPr>
          <p:cNvPr id="4" name="日期預留位置 3">
            <a:extLst>
              <a:ext uri="{FF2B5EF4-FFF2-40B4-BE49-F238E27FC236}">
                <a16:creationId xmlns:a16="http://schemas.microsoft.com/office/drawing/2014/main" id="{6581805F-3E5F-564A-A6C9-66A3546BE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4363-4CDD-7C44-AE0F-9AB597423C42}" type="datetimeFigureOut">
              <a:rPr kumimoji="1" lang="zh-TW" altLang="en-US" smtClean="0"/>
              <a:t>2021/7/9</a:t>
            </a:fld>
            <a:endParaRPr kumimoji="1" lang="zh-TW" altLang="en-US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5BE51013-F0FC-4A4C-9ABB-9EB52DDA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59801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DF0352-0D70-724F-87D1-7D1534521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885" y="366404"/>
            <a:ext cx="6919075" cy="1010572"/>
          </a:xfrm>
          <a:prstGeom prst="rect">
            <a:avLst/>
          </a:prstGeo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6175B1-5A10-7643-9FED-885855420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預留位置 3">
            <a:extLst>
              <a:ext uri="{FF2B5EF4-FFF2-40B4-BE49-F238E27FC236}">
                <a16:creationId xmlns:a16="http://schemas.microsoft.com/office/drawing/2014/main" id="{2D206CDF-BA91-E44A-A45D-404DFBF09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4363-4CDD-7C44-AE0F-9AB597423C42}" type="datetimeFigureOut">
              <a:rPr kumimoji="1" lang="zh-TW" altLang="en-US" smtClean="0"/>
              <a:t>2021/7/9</a:t>
            </a:fld>
            <a:endParaRPr kumimoji="1" lang="zh-TW" altLang="en-US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8F28FA80-D0E0-384D-B6D2-9978C22E6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C6A254A1-7712-2440-B8F0-D3C42D82C4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815" y="8784135"/>
            <a:ext cx="25908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4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4568AF-5414-DE4B-B4C9-399AD488F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885" y="366404"/>
            <a:ext cx="6919075" cy="101057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4" name="頁尾預留位置 3">
            <a:extLst>
              <a:ext uri="{FF2B5EF4-FFF2-40B4-BE49-F238E27FC236}">
                <a16:creationId xmlns:a16="http://schemas.microsoft.com/office/drawing/2014/main" id="{93402E7B-AFCB-B749-BB24-DA7E7D12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8357DC42-FF2A-214B-A9A6-6A5F2F1DD6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815" y="8784135"/>
            <a:ext cx="25908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75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>
            <a:extLst>
              <a:ext uri="{FF2B5EF4-FFF2-40B4-BE49-F238E27FC236}">
                <a16:creationId xmlns:a16="http://schemas.microsoft.com/office/drawing/2014/main" id="{BD853860-7AAE-3044-A5F8-8B41989E0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4363-4CDD-7C44-AE0F-9AB597423C42}" type="datetimeFigureOut">
              <a:rPr kumimoji="1" lang="zh-TW" altLang="en-US" smtClean="0"/>
              <a:t>2021/7/9</a:t>
            </a:fld>
            <a:endParaRPr kumimoji="1" lang="zh-TW" altLang="en-US"/>
          </a:p>
        </p:txBody>
      </p:sp>
      <p:sp>
        <p:nvSpPr>
          <p:cNvPr id="3" name="頁尾預留位置 2">
            <a:extLst>
              <a:ext uri="{FF2B5EF4-FFF2-40B4-BE49-F238E27FC236}">
                <a16:creationId xmlns:a16="http://schemas.microsoft.com/office/drawing/2014/main" id="{E7469DF1-8247-9741-80CE-EF03D6BAC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預留位置 3">
            <a:extLst>
              <a:ext uri="{FF2B5EF4-FFF2-40B4-BE49-F238E27FC236}">
                <a16:creationId xmlns:a16="http://schemas.microsoft.com/office/drawing/2014/main" id="{3E65D41C-0E02-6946-BA5E-64C563CEC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altLang="zh-TW" smtClean="0"/>
              <a:t>‹#›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4B6EF49-9752-4C9C-86CC-BB9CD0A964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" r="2869"/>
          <a:stretch/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0F29589-35EB-4EC6-AB4B-ECF3C46108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688" y="370840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00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影像"/>
          <p:cNvSpPr>
            <a:spLocks noGrp="1"/>
          </p:cNvSpPr>
          <p:nvPr>
            <p:ph type="pic" idx="13"/>
          </p:nvPr>
        </p:nvSpPr>
        <p:spPr>
          <a:xfrm>
            <a:off x="1346200" y="520700"/>
            <a:ext cx="10388600" cy="586023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大標題文字"/>
          <p:cNvSpPr txBox="1">
            <a:spLocks noGrp="1"/>
          </p:cNvSpPr>
          <p:nvPr>
            <p:ph type="title"/>
          </p:nvPr>
        </p:nvSpPr>
        <p:spPr>
          <a:xfrm>
            <a:off x="1270000" y="6908800"/>
            <a:ext cx="10464800" cy="1282700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22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1pPr>
            <a:lvl2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2pPr>
            <a:lvl3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3pPr>
            <a:lvl4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4pPr>
            <a:lvl5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3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837572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大標題文字"/>
          <p:cNvSpPr txBox="1">
            <a:spLocks noGrp="1"/>
          </p:cNvSpPr>
          <p:nvPr>
            <p:ph type="title"/>
          </p:nvPr>
        </p:nvSpPr>
        <p:spPr>
          <a:xfrm>
            <a:off x="1777885" y="366404"/>
            <a:ext cx="6919075" cy="1010572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7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8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278584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2-033_1302x975.jpeg"/>
          <p:cNvSpPr>
            <a:spLocks noGrp="1"/>
          </p:cNvSpPr>
          <p:nvPr>
            <p:ph type="pic" sz="quarter" idx="13"/>
          </p:nvPr>
        </p:nvSpPr>
        <p:spPr>
          <a:xfrm>
            <a:off x="6654800" y="5029200"/>
            <a:ext cx="5803900" cy="421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影像"/>
          <p:cNvSpPr>
            <a:spLocks noGrp="1"/>
          </p:cNvSpPr>
          <p:nvPr>
            <p:ph type="pic" sz="quarter" idx="14"/>
          </p:nvPr>
        </p:nvSpPr>
        <p:spPr>
          <a:xfrm>
            <a:off x="6664613" y="508000"/>
            <a:ext cx="5803901" cy="421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2-10-superquadro_1631x2178.jpeg"/>
          <p:cNvSpPr>
            <a:spLocks noGrp="1"/>
          </p:cNvSpPr>
          <p:nvPr>
            <p:ph type="pic" idx="15"/>
          </p:nvPr>
        </p:nvSpPr>
        <p:spPr>
          <a:xfrm>
            <a:off x="533400" y="508000"/>
            <a:ext cx="580823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DF3001E-8C85-0A44-8640-2B7D9D947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815" y="8784135"/>
            <a:ext cx="25908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8882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4">
            <a:extLst>
              <a:ext uri="{FF2B5EF4-FFF2-40B4-BE49-F238E27FC236}">
                <a16:creationId xmlns:a16="http://schemas.microsoft.com/office/drawing/2014/main" id="{4A6292D0-31FE-E343-8119-4602A1F501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38"/>
            <a:ext cx="13004800" cy="9753600"/>
          </a:xfrm>
          <a:prstGeom prst="rect">
            <a:avLst/>
          </a:prstGeom>
        </p:spPr>
      </p:pic>
      <p:pic>
        <p:nvPicPr>
          <p:cNvPr id="6" name="圖片 14">
            <a:extLst>
              <a:ext uri="{FF2B5EF4-FFF2-40B4-BE49-F238E27FC236}">
                <a16:creationId xmlns:a16="http://schemas.microsoft.com/office/drawing/2014/main" id="{732BD8C0-A0EA-B244-828E-A542FAC73C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815" y="8784135"/>
            <a:ext cx="25908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7424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268A0038-2411-DA4E-A7DD-A2259D6D1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dirty="0"/>
              <a:t>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4" name="日期預留位置 3">
            <a:extLst>
              <a:ext uri="{FF2B5EF4-FFF2-40B4-BE49-F238E27FC236}">
                <a16:creationId xmlns:a16="http://schemas.microsoft.com/office/drawing/2014/main" id="{6FF6D066-1273-9E42-B8E0-D87ED4E32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64363-4CDD-7C44-AE0F-9AB597423C42}" type="datetimeFigureOut">
              <a:rPr kumimoji="1" lang="zh-TW" altLang="en-US" smtClean="0"/>
              <a:t>2021/7/9</a:t>
            </a:fld>
            <a:endParaRPr kumimoji="1" lang="zh-TW" altLang="en-US"/>
          </a:p>
        </p:txBody>
      </p:sp>
      <p:sp>
        <p:nvSpPr>
          <p:cNvPr id="5" name="頁尾預留位置 4">
            <a:extLst>
              <a:ext uri="{FF2B5EF4-FFF2-40B4-BE49-F238E27FC236}">
                <a16:creationId xmlns:a16="http://schemas.microsoft.com/office/drawing/2014/main" id="{4B28E4BD-7335-BB49-963F-A86C6FF1D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2759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8" r:id="rId3"/>
    <p:sldLayoutId id="2147483669" r:id="rId4"/>
    <p:sldLayoutId id="2147483674" r:id="rId5"/>
    <p:sldLayoutId id="2147483675" r:id="rId6"/>
    <p:sldLayoutId id="2147483676" r:id="rId7"/>
    <p:sldLayoutId id="2147483681" r:id="rId8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548CB5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群組 20">
            <a:extLst>
              <a:ext uri="{FF2B5EF4-FFF2-40B4-BE49-F238E27FC236}">
                <a16:creationId xmlns:a16="http://schemas.microsoft.com/office/drawing/2014/main" id="{27FE5D96-6A3F-4999-B9AE-A2D2D0267DA6}"/>
              </a:ext>
            </a:extLst>
          </p:cNvPr>
          <p:cNvGrpSpPr/>
          <p:nvPr/>
        </p:nvGrpSpPr>
        <p:grpSpPr>
          <a:xfrm>
            <a:off x="1122593" y="5516444"/>
            <a:ext cx="2273749" cy="1296335"/>
            <a:chOff x="1122593" y="5516444"/>
            <a:chExt cx="2273749" cy="1296335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7F22A1CB-43E7-4F89-ACBC-772E5B4688B7}"/>
                </a:ext>
              </a:extLst>
            </p:cNvPr>
            <p:cNvSpPr txBox="1"/>
            <p:nvPr/>
          </p:nvSpPr>
          <p:spPr>
            <a:xfrm>
              <a:off x="1561686" y="5571667"/>
              <a:ext cx="183465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TW" sz="1500" dirty="0">
                  <a:solidFill>
                    <a:schemeClr val="tx1"/>
                  </a:solidFill>
                </a:rPr>
                <a:t>www.wcb2022.com</a:t>
              </a:r>
              <a:endParaRPr lang="zh-TW" alt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58633157-CE9B-4791-B259-620BDA4DCE51}"/>
                </a:ext>
              </a:extLst>
            </p:cNvPr>
            <p:cNvSpPr txBox="1"/>
            <p:nvPr/>
          </p:nvSpPr>
          <p:spPr>
            <a:xfrm>
              <a:off x="1561686" y="5999487"/>
              <a:ext cx="183465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TW" sz="1500" dirty="0">
                  <a:solidFill>
                    <a:schemeClr val="tx1"/>
                  </a:solidFill>
                </a:rPr>
                <a:t>WCB 2022</a:t>
              </a:r>
              <a:endParaRPr lang="zh-TW" alt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9C313801-3DEC-439B-9252-29347225815C}"/>
                </a:ext>
              </a:extLst>
            </p:cNvPr>
            <p:cNvSpPr txBox="1"/>
            <p:nvPr/>
          </p:nvSpPr>
          <p:spPr>
            <a:xfrm>
              <a:off x="1561686" y="6427308"/>
              <a:ext cx="183465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TW" sz="1500" dirty="0">
                  <a:solidFill>
                    <a:schemeClr val="tx1"/>
                  </a:solidFill>
                </a:rPr>
                <a:t>@2022Wcb</a:t>
              </a:r>
              <a:endParaRPr lang="zh-TW" altLang="en-US" sz="1500" dirty="0">
                <a:solidFill>
                  <a:schemeClr val="tx1"/>
                </a:solidFill>
              </a:endParaRPr>
            </a:p>
          </p:txBody>
        </p:sp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7A3AA65D-275C-495B-B57A-D384B8B77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593" y="5971876"/>
              <a:ext cx="385471" cy="385471"/>
            </a:xfrm>
            <a:prstGeom prst="rect">
              <a:avLst/>
            </a:prstGeom>
          </p:spPr>
        </p:pic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ED5E5B10-EEDF-4613-8637-AF3197AAB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593" y="6427308"/>
              <a:ext cx="385471" cy="385471"/>
            </a:xfrm>
            <a:prstGeom prst="rect">
              <a:avLst/>
            </a:prstGeom>
          </p:spPr>
        </p:pic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CB22BE37-2988-4C3A-803A-2384D0D88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593" y="5516444"/>
              <a:ext cx="385471" cy="3854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5008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標題 1"/>
          <p:cNvSpPr txBox="1">
            <a:spLocks noGrp="1"/>
          </p:cNvSpPr>
          <p:nvPr>
            <p:ph type="title" idx="4294967295"/>
          </p:nvPr>
        </p:nvSpPr>
        <p:spPr>
          <a:xfrm>
            <a:off x="681276" y="2051637"/>
            <a:ext cx="6522412" cy="522288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4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  <a:defRPr sz="3800">
                <a:solidFill>
                  <a:srgbClr val="FFFFFF"/>
                </a:solidFill>
              </a:defRPr>
            </a:pPr>
            <a:r>
              <a:rPr lang="en-US" sz="4000" b="1" i="1" dirty="0">
                <a:solidFill>
                  <a:srgbClr val="4472C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Important Dates</a:t>
            </a:r>
            <a:br>
              <a:rPr lang="en-US" sz="2800" b="1" dirty="0">
                <a:solidFill>
                  <a:srgbClr val="4472C4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2800" b="1" dirty="0">
                <a:solidFill>
                  <a:srgbClr val="4472C4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800" b="1" dirty="0">
                <a:solidFill>
                  <a:srgbClr val="4472C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July 1, 2021</a:t>
            </a:r>
            <a:br>
              <a:rPr lang="en-US" sz="2800" b="1" baseline="30000" dirty="0">
                <a:solidFill>
                  <a:srgbClr val="4472C4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800" b="1" baseline="30000" dirty="0">
                <a:solidFill>
                  <a:srgbClr val="4472C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</a:t>
            </a:r>
            <a:r>
              <a:rPr lang="en-US" sz="2800" b="1" dirty="0">
                <a:solidFill>
                  <a:srgbClr val="4472C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Abstract submission opens</a:t>
            </a:r>
            <a:br>
              <a:rPr lang="en-US" sz="2800" b="1" dirty="0">
                <a:solidFill>
                  <a:srgbClr val="4472C4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2800" b="1" dirty="0">
                <a:solidFill>
                  <a:srgbClr val="4472C4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800" b="1" dirty="0">
                <a:solidFill>
                  <a:srgbClr val="4472C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November 15, 2021</a:t>
            </a:r>
            <a:br>
              <a:rPr lang="en-US" sz="2800" b="1" baseline="30000" dirty="0">
                <a:solidFill>
                  <a:srgbClr val="4472C4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800" b="1" baseline="30000" dirty="0">
                <a:solidFill>
                  <a:srgbClr val="4472C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    </a:t>
            </a:r>
            <a:r>
              <a:rPr lang="en-US" sz="2800" b="1" dirty="0">
                <a:solidFill>
                  <a:srgbClr val="4472C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Abstract submission closes</a:t>
            </a:r>
            <a:br>
              <a:rPr lang="en-US" sz="2800" b="1" dirty="0">
                <a:solidFill>
                  <a:srgbClr val="4472C4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3100" b="1" i="1" dirty="0">
                <a:solidFill>
                  <a:srgbClr val="4472C4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800" b="1" dirty="0">
                <a:solidFill>
                  <a:srgbClr val="4472C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zh-TW" altLang="en-US" sz="2800" b="1" dirty="0">
                <a:solidFill>
                  <a:srgbClr val="4472C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-US" sz="2800" b="1" dirty="0">
                <a:solidFill>
                  <a:srgbClr val="4472C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April 29, 2022</a:t>
            </a:r>
            <a:br>
              <a:rPr lang="en-US" sz="2800" b="1" dirty="0">
                <a:solidFill>
                  <a:srgbClr val="4472C4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800" b="1" dirty="0">
                <a:solidFill>
                  <a:srgbClr val="4472C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  Early Bird Registration Closes</a:t>
            </a:r>
            <a:endParaRPr sz="2800" b="1" dirty="0">
              <a:solidFill>
                <a:srgbClr val="4472C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標題 1">
            <a:extLst>
              <a:ext uri="{FF2B5EF4-FFF2-40B4-BE49-F238E27FC236}">
                <a16:creationId xmlns:a16="http://schemas.microsoft.com/office/drawing/2014/main" id="{8D02440B-2B25-424B-A97E-4FECD3FF3EAE}"/>
              </a:ext>
            </a:extLst>
          </p:cNvPr>
          <p:cNvSpPr txBox="1">
            <a:spLocks/>
          </p:cNvSpPr>
          <p:nvPr/>
        </p:nvSpPr>
        <p:spPr>
          <a:xfrm>
            <a:off x="2093470" y="287602"/>
            <a:ext cx="7135915" cy="17265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 defTabSz="975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400" kern="1200">
                <a:solidFill>
                  <a:srgbClr val="548CB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9</a:t>
            </a:r>
            <a:r>
              <a:rPr lang="en-US" sz="3600" baseline="30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 World Congress of Biomechanics </a:t>
            </a:r>
            <a:br>
              <a:rPr lang="en-US" sz="3600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r>
              <a:rPr lang="en-US" sz="3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10-14 </a:t>
            </a:r>
            <a:r>
              <a:rPr lang="en-US" altLang="zh-TW" sz="3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July</a:t>
            </a:r>
            <a:r>
              <a:rPr lang="en-US" sz="3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2022 | Taipei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AF31780-0CC2-46A1-A02F-0B875BBAE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75" y="169459"/>
            <a:ext cx="1811749" cy="1811749"/>
          </a:xfrm>
          <a:prstGeom prst="rect">
            <a:avLst/>
          </a:prstGeom>
        </p:spPr>
      </p:pic>
      <p:grpSp>
        <p:nvGrpSpPr>
          <p:cNvPr id="3" name="群組 2">
            <a:extLst>
              <a:ext uri="{FF2B5EF4-FFF2-40B4-BE49-F238E27FC236}">
                <a16:creationId xmlns:a16="http://schemas.microsoft.com/office/drawing/2014/main" id="{AA1A988D-76AC-4202-BEE1-D2E3B7B2FC79}"/>
              </a:ext>
            </a:extLst>
          </p:cNvPr>
          <p:cNvGrpSpPr/>
          <p:nvPr/>
        </p:nvGrpSpPr>
        <p:grpSpPr>
          <a:xfrm>
            <a:off x="1075349" y="7766048"/>
            <a:ext cx="5405438" cy="1374825"/>
            <a:chOff x="896406" y="8051004"/>
            <a:chExt cx="5405438" cy="1374825"/>
          </a:xfrm>
        </p:grpSpPr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1E5B7361-33DE-4FAA-A6A7-020A07464A80}"/>
                </a:ext>
              </a:extLst>
            </p:cNvPr>
            <p:cNvSpPr txBox="1"/>
            <p:nvPr/>
          </p:nvSpPr>
          <p:spPr>
            <a:xfrm>
              <a:off x="1478280" y="8080034"/>
              <a:ext cx="36508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TW" sz="2800" dirty="0">
                  <a:solidFill>
                    <a:schemeClr val="tx1"/>
                  </a:solidFill>
                </a:rPr>
                <a:t>www.wcb2022.com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4FD93894-DE60-4D6C-A2EF-9A06FCAE463B}"/>
                </a:ext>
              </a:extLst>
            </p:cNvPr>
            <p:cNvSpPr txBox="1"/>
            <p:nvPr/>
          </p:nvSpPr>
          <p:spPr>
            <a:xfrm>
              <a:off x="1487247" y="8888373"/>
              <a:ext cx="18457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TW" sz="2800" dirty="0">
                  <a:solidFill>
                    <a:schemeClr val="tx1"/>
                  </a:solidFill>
                </a:rPr>
                <a:t>WCB 2022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3A552E01-827B-4141-A150-E98F0A68B498}"/>
                </a:ext>
              </a:extLst>
            </p:cNvPr>
            <p:cNvSpPr txBox="1"/>
            <p:nvPr/>
          </p:nvSpPr>
          <p:spPr>
            <a:xfrm>
              <a:off x="3873063" y="8888373"/>
              <a:ext cx="2428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TW" sz="2800">
                  <a:solidFill>
                    <a:schemeClr val="tx1"/>
                  </a:solidFill>
                </a:rPr>
                <a:t>@2022Wcb</a:t>
              </a:r>
              <a:endParaRPr lang="zh-TW" altLang="en-US" sz="2800" dirty="0">
                <a:solidFill>
                  <a:schemeClr val="tx1"/>
                </a:solidFill>
              </a:endParaRPr>
            </a:p>
          </p:txBody>
        </p:sp>
        <p:pic>
          <p:nvPicPr>
            <p:cNvPr id="22" name="圖片 21">
              <a:extLst>
                <a:ext uri="{FF2B5EF4-FFF2-40B4-BE49-F238E27FC236}">
                  <a16:creationId xmlns:a16="http://schemas.microsoft.com/office/drawing/2014/main" id="{E7A3ECEB-4C46-4DCF-B803-269321AAF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406" y="8843955"/>
              <a:ext cx="581874" cy="581874"/>
            </a:xfrm>
            <a:prstGeom prst="rect">
              <a:avLst/>
            </a:prstGeom>
          </p:spPr>
        </p:pic>
        <p:pic>
          <p:nvPicPr>
            <p:cNvPr id="23" name="圖片 22">
              <a:extLst>
                <a:ext uri="{FF2B5EF4-FFF2-40B4-BE49-F238E27FC236}">
                  <a16:creationId xmlns:a16="http://schemas.microsoft.com/office/drawing/2014/main" id="{0FFA8356-D8FB-4934-95A5-94EBDAE2F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1189" y="8843955"/>
              <a:ext cx="581874" cy="581874"/>
            </a:xfrm>
            <a:prstGeom prst="rect">
              <a:avLst/>
            </a:prstGeom>
          </p:spPr>
        </p:pic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140956BF-4658-4BCE-B1D6-4EE4236D9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406" y="8051004"/>
              <a:ext cx="581874" cy="581874"/>
            </a:xfrm>
            <a:prstGeom prst="rect">
              <a:avLst/>
            </a:prstGeom>
          </p:spPr>
        </p:pic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D8A991FA-26D8-4D33-A625-60ED09140EC9}"/>
              </a:ext>
            </a:extLst>
          </p:cNvPr>
          <p:cNvGrpSpPr/>
          <p:nvPr/>
        </p:nvGrpSpPr>
        <p:grpSpPr>
          <a:xfrm>
            <a:off x="1057845" y="3386661"/>
            <a:ext cx="923379" cy="1005319"/>
            <a:chOff x="-2785380" y="2320594"/>
            <a:chExt cx="1549759" cy="1687283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5181C64D-4A68-4180-81E5-887A0AA65A1B}"/>
                </a:ext>
              </a:extLst>
            </p:cNvPr>
            <p:cNvSpPr/>
            <p:nvPr/>
          </p:nvSpPr>
          <p:spPr>
            <a:xfrm>
              <a:off x="-2746645" y="2941191"/>
              <a:ext cx="1472291" cy="914400"/>
            </a:xfrm>
            <a:prstGeom prst="rect">
              <a:avLst/>
            </a:prstGeom>
            <a:solidFill>
              <a:srgbClr val="1D4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0B77B874-D929-4EB8-8B73-CB358FE13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85380" y="2320594"/>
              <a:ext cx="1549759" cy="1687283"/>
            </a:xfrm>
            <a:prstGeom prst="rect">
              <a:avLst/>
            </a:prstGeom>
          </p:spPr>
        </p:pic>
      </p:grpSp>
      <p:sp>
        <p:nvSpPr>
          <p:cNvPr id="7" name="文字方塊 6">
            <a:extLst>
              <a:ext uri="{FF2B5EF4-FFF2-40B4-BE49-F238E27FC236}">
                <a16:creationId xmlns:a16="http://schemas.microsoft.com/office/drawing/2014/main" id="{2FEC2A4F-8999-4929-B49E-079BB7C95F2F}"/>
              </a:ext>
            </a:extLst>
          </p:cNvPr>
          <p:cNvSpPr txBox="1"/>
          <p:nvPr/>
        </p:nvSpPr>
        <p:spPr>
          <a:xfrm>
            <a:off x="1188392" y="3407947"/>
            <a:ext cx="645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/>
              <a:t>Jul</a:t>
            </a:r>
            <a:endParaRPr lang="zh-TW" altLang="en-US" sz="2000" b="1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026062A0-4E1F-4274-95B9-921B788ABE9F}"/>
              </a:ext>
            </a:extLst>
          </p:cNvPr>
          <p:cNvSpPr txBox="1"/>
          <p:nvPr/>
        </p:nvSpPr>
        <p:spPr>
          <a:xfrm>
            <a:off x="1075349" y="3689469"/>
            <a:ext cx="859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zh-TW" alt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49A1D53E-17A2-4A4A-BB43-855A9A3DC16B}"/>
              </a:ext>
            </a:extLst>
          </p:cNvPr>
          <p:cNvGrpSpPr/>
          <p:nvPr/>
        </p:nvGrpSpPr>
        <p:grpSpPr>
          <a:xfrm>
            <a:off x="1064068" y="4627335"/>
            <a:ext cx="923379" cy="1005319"/>
            <a:chOff x="-2785380" y="2320594"/>
            <a:chExt cx="1549759" cy="1687283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53166597-3D31-459C-9B52-25E77C1D7755}"/>
                </a:ext>
              </a:extLst>
            </p:cNvPr>
            <p:cNvSpPr/>
            <p:nvPr/>
          </p:nvSpPr>
          <p:spPr>
            <a:xfrm>
              <a:off x="-2746645" y="2941191"/>
              <a:ext cx="1472291" cy="914400"/>
            </a:xfrm>
            <a:prstGeom prst="rect">
              <a:avLst/>
            </a:prstGeom>
            <a:solidFill>
              <a:srgbClr val="1D4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8" name="圖片 27">
              <a:extLst>
                <a:ext uri="{FF2B5EF4-FFF2-40B4-BE49-F238E27FC236}">
                  <a16:creationId xmlns:a16="http://schemas.microsoft.com/office/drawing/2014/main" id="{AC0D54E3-9CE2-4695-BD8A-D8CD184E8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85380" y="2320594"/>
              <a:ext cx="1549759" cy="1687283"/>
            </a:xfrm>
            <a:prstGeom prst="rect">
              <a:avLst/>
            </a:prstGeom>
          </p:spPr>
        </p:pic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806A7DE4-F771-4D7A-8BBD-4D93233580F1}"/>
              </a:ext>
            </a:extLst>
          </p:cNvPr>
          <p:cNvGrpSpPr/>
          <p:nvPr/>
        </p:nvGrpSpPr>
        <p:grpSpPr>
          <a:xfrm>
            <a:off x="1064068" y="5819768"/>
            <a:ext cx="923379" cy="1005319"/>
            <a:chOff x="-2785380" y="2320594"/>
            <a:chExt cx="1549759" cy="1687283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A05282AD-7BA8-46F4-B135-2C4B3E91E3B2}"/>
                </a:ext>
              </a:extLst>
            </p:cNvPr>
            <p:cNvSpPr/>
            <p:nvPr/>
          </p:nvSpPr>
          <p:spPr>
            <a:xfrm>
              <a:off x="-2746645" y="2941191"/>
              <a:ext cx="1472291" cy="914400"/>
            </a:xfrm>
            <a:prstGeom prst="rect">
              <a:avLst/>
            </a:prstGeom>
            <a:solidFill>
              <a:srgbClr val="1D4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1" name="圖片 30">
              <a:extLst>
                <a:ext uri="{FF2B5EF4-FFF2-40B4-BE49-F238E27FC236}">
                  <a16:creationId xmlns:a16="http://schemas.microsoft.com/office/drawing/2014/main" id="{5F24B883-54E8-4AE7-9F38-CAB4F61A5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85380" y="2320594"/>
              <a:ext cx="1549759" cy="1687283"/>
            </a:xfrm>
            <a:prstGeom prst="rect">
              <a:avLst/>
            </a:prstGeom>
          </p:spPr>
        </p:pic>
      </p:grp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5B48EE93-C39B-4A3C-8EB0-8578021E2DB4}"/>
              </a:ext>
            </a:extLst>
          </p:cNvPr>
          <p:cNvSpPr txBox="1"/>
          <p:nvPr/>
        </p:nvSpPr>
        <p:spPr>
          <a:xfrm>
            <a:off x="1188392" y="4627094"/>
            <a:ext cx="645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/>
              <a:t>Nov</a:t>
            </a:r>
            <a:endParaRPr lang="zh-TW" altLang="en-US" sz="2000" b="1" dirty="0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910E1328-2F8C-4C9A-8C6F-8D8A1D873EB2}"/>
              </a:ext>
            </a:extLst>
          </p:cNvPr>
          <p:cNvSpPr txBox="1"/>
          <p:nvPr/>
        </p:nvSpPr>
        <p:spPr>
          <a:xfrm>
            <a:off x="1075349" y="4908616"/>
            <a:ext cx="859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zh-TW" alt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D9998834-914B-4BDB-805A-30ED96A1E622}"/>
              </a:ext>
            </a:extLst>
          </p:cNvPr>
          <p:cNvSpPr txBox="1"/>
          <p:nvPr/>
        </p:nvSpPr>
        <p:spPr>
          <a:xfrm>
            <a:off x="1188392" y="5835679"/>
            <a:ext cx="645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/>
              <a:t>Apr</a:t>
            </a:r>
            <a:endParaRPr lang="zh-TW" altLang="en-US" sz="2000" b="1" dirty="0"/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DDBF55DF-7A31-4B30-BDE4-E8811BF8E034}"/>
              </a:ext>
            </a:extLst>
          </p:cNvPr>
          <p:cNvSpPr txBox="1"/>
          <p:nvPr/>
        </p:nvSpPr>
        <p:spPr>
          <a:xfrm>
            <a:off x="1075349" y="6117201"/>
            <a:ext cx="859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zh-TW" alt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16549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ill Sans SemiBold"/>
            <a:ea typeface="Gill Sans SemiBold"/>
            <a:cs typeface="Gill Sans SemiBold"/>
            <a:sym typeface="Gill Sans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59891F1AD6B1499C2F0F3181331FA5" ma:contentTypeVersion="10" ma:contentTypeDescription="Create a new document." ma:contentTypeScope="" ma:versionID="b2d30c96cb17a9a15b4816b8c42e35d8">
  <xsd:schema xmlns:xsd="http://www.w3.org/2001/XMLSchema" xmlns:xs="http://www.w3.org/2001/XMLSchema" xmlns:p="http://schemas.microsoft.com/office/2006/metadata/properties" xmlns:ns2="ab74a61d-6aca-45a8-8a25-c76f4d764e7e" targetNamespace="http://schemas.microsoft.com/office/2006/metadata/properties" ma:root="true" ma:fieldsID="6ff2a5eb3400c6072d297ffb7ac642d9" ns2:_="">
    <xsd:import namespace="ab74a61d-6aca-45a8-8a25-c76f4d764e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74a61d-6aca-45a8-8a25-c76f4d764e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F8F90A-2D7D-4A09-9CE4-660A03CA65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74a61d-6aca-45a8-8a25-c76f4d764e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CB1F5C-CF2F-4C0B-BB05-F8B60DD2B1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D21250-7358-4AFB-A857-121E486101F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3666</TotalTime>
  <Words>77</Words>
  <Application>Microsoft Office PowerPoint</Application>
  <PresentationFormat>自訂</PresentationFormat>
  <Paragraphs>14</Paragraphs>
  <Slides>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10" baseType="lpstr">
      <vt:lpstr>Gill Sans SemiBold</vt:lpstr>
      <vt:lpstr>Helvetica Neue</vt:lpstr>
      <vt:lpstr>Arial</vt:lpstr>
      <vt:lpstr>Arial Rounded MT Bold</vt:lpstr>
      <vt:lpstr>Calibri</vt:lpstr>
      <vt:lpstr>Calibri Light</vt:lpstr>
      <vt:lpstr>Century Gothic</vt:lpstr>
      <vt:lpstr>Office 佈景主題</vt:lpstr>
      <vt:lpstr>PowerPoint 簡報</vt:lpstr>
      <vt:lpstr>Important Dates                July 1, 2021                      Abstract submission opens                November 15, 2021       Abstract submission closes      April 29, 2022     Early Bird Registration Closes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9th World Congress of Biomechanics 2022 (WCB 2022)</dc:title>
  <dc:creator>Yang-Chieh Fu</dc:creator>
  <cp:lastModifiedBy>Sophie Su</cp:lastModifiedBy>
  <cp:revision>174</cp:revision>
  <dcterms:modified xsi:type="dcterms:W3CDTF">2021-07-09T01:16:54Z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0x010100D159891F1AD6B1499C2F0F3181331FA5</vt:lpwstr>
  </property>
</Properties>
</file>